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Helvetica Neue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6" roundtripDataSignature="AMtx7mjFDxzmPh2oVfvZNlC7G0HiuCDZ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bold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regular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Light-italic.fntdata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36" Type="http://customschemas.google.com/relationships/presentationmetadata" Target="meta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gif>
</file>

<file path=ppt/media/image21.png>
</file>

<file path=ppt/media/image22.png>
</file>

<file path=ppt/media/image23.jpg>
</file>

<file path=ppt/media/image24.png>
</file>

<file path=ppt/media/image25.gif>
</file>

<file path=ppt/media/image26.gif>
</file>

<file path=ppt/media/image27.jpg>
</file>

<file path=ppt/media/image28.png>
</file>

<file path=ppt/media/image29.gif>
</file>

<file path=ppt/media/image3.png>
</file>

<file path=ppt/media/image30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d8b65f31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cd8b65f31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d8b65f31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cd8b65f31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d8b65f31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cd8b65f31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d8b65f31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cd8b65f31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28.png"/><Relationship Id="rId5" Type="http://schemas.openxmlformats.org/officeDocument/2006/relationships/image" Target="../media/image2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25.gif"/><Relationship Id="rId5" Type="http://schemas.openxmlformats.org/officeDocument/2006/relationships/image" Target="../media/image2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41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Introduction to probability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EVENTS AND PROBABILITY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probability of an outcome is the proportion of times that the outcome will occur if we observe the random process an infinity amount of times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ga0aef77d1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9200" y="2520976"/>
            <a:ext cx="4680726" cy="218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a0aef77d17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05725" y="2978350"/>
            <a:ext cx="11715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d8b65f312_0_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COMBINING PROBABILITIES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cd8b65f312_0_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cd8b65f312_0_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Two different events can be broadly classified as: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Joint -&gt; They can happen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Disjoint -&gt; They can’t happen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Combination rules for probabilities are different for join and disjoint events: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coin and you have dice 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d8b65f312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COMBINING PROBABILITIES: DISJOINT EVENTS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gcd8b65f312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cd8b65f312_0_1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compute the probability of two disjoint events, we add the probabilities of each of them: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" name="Google Shape;244;gcd8b65f312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5150" y="2604525"/>
            <a:ext cx="1028700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cd8b65f312_0_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50000" y="2680725"/>
            <a:ext cx="2295525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cd8b65f312_0_10"/>
          <p:cNvSpPr txBox="1"/>
          <p:nvPr/>
        </p:nvSpPr>
        <p:spPr>
          <a:xfrm>
            <a:off x="1320350" y="3330475"/>
            <a:ext cx="39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P(A U B)= P (A) + P(B) - P (A and B)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d8b65f312_0_1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COMBINING PROBABILITIES: JOINT EVENTS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gcd8b65f312_0_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gcd8b65f312_0_1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compute the probability of two joint events, we add the probabilities of each of  them but subtracting the intersections: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4" name="Google Shape;254;gcd8b65f312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8475" y="2885538"/>
            <a:ext cx="3524250" cy="21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d8b65f312_0_2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gcd8b65f312_0_2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Google Shape;261;gcd8b65f312_0_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400" y="1460375"/>
            <a:ext cx="8091208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